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23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5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36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2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01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62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2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2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74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4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75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4CB2-3981-4861-8A4F-CFAE12D18843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96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ecoarcing.co/user/page/11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ecoarcing.co/user/page/1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iffel Tower">
            <a:extLst>
              <a:ext uri="{FF2B5EF4-FFF2-40B4-BE49-F238E27FC236}">
                <a16:creationId xmlns:a16="http://schemas.microsoft.com/office/drawing/2014/main" id="{1C0F20D2-686F-41B4-B3F1-AB9BD88EE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88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572E81-72AF-44A5-BDE2-D408480D7145}"/>
              </a:ext>
            </a:extLst>
          </p:cNvPr>
          <p:cNvSpPr/>
          <p:nvPr/>
        </p:nvSpPr>
        <p:spPr>
          <a:xfrm>
            <a:off x="-323850" y="6714935"/>
            <a:ext cx="7315200" cy="1166473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Launch Noon 14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th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 February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from the Eiffel Tower</a:t>
            </a:r>
          </a:p>
        </p:txBody>
      </p:sp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C52C049C-F56C-4A05-9D90-C68984AB4E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1"/>
          <a:stretch/>
        </p:blipFill>
        <p:spPr>
          <a:xfrm rot="20679079" flipH="1">
            <a:off x="-5093" y="863023"/>
            <a:ext cx="4105869" cy="60089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7C86C7-2B6F-4756-AA79-A2F586B2245B}"/>
              </a:ext>
            </a:extLst>
          </p:cNvPr>
          <p:cNvSpPr txBox="1"/>
          <p:nvPr/>
        </p:nvSpPr>
        <p:spPr>
          <a:xfrm>
            <a:off x="-11011" y="8352885"/>
            <a:ext cx="6869445" cy="1200329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Go to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https://ecoracing.co/user/page/???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 now and buy lots of balloons for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 Poverty Charity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025E9-3E62-4F8E-8E45-0EF9085FE145}"/>
              </a:ext>
            </a:extLst>
          </p:cNvPr>
          <p:cNvSpPr txBox="1"/>
          <p:nvPr/>
        </p:nvSpPr>
        <p:spPr>
          <a:xfrm>
            <a:off x="666750" y="3848100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£4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AB424C-6F38-4352-A95F-2BCE4A5ACB14}"/>
              </a:ext>
            </a:extLst>
          </p:cNvPr>
          <p:cNvSpPr/>
          <p:nvPr/>
        </p:nvSpPr>
        <p:spPr>
          <a:xfrm>
            <a:off x="-644469" y="132207"/>
            <a:ext cx="7315200" cy="231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Avez vous Valentines Day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fun with our virtual 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balloon race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from Paris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1B26117-9770-420F-ABBA-E6718FF77BC6}"/>
              </a:ext>
            </a:extLst>
          </p:cNvPr>
          <p:cNvSpPr/>
          <p:nvPr/>
        </p:nvSpPr>
        <p:spPr>
          <a:xfrm>
            <a:off x="628650" y="3773045"/>
            <a:ext cx="1028700" cy="10275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Flag of France - Wikipedia">
            <a:extLst>
              <a:ext uri="{FF2B5EF4-FFF2-40B4-BE49-F238E27FC236}">
                <a16:creationId xmlns:a16="http://schemas.microsoft.com/office/drawing/2014/main" id="{046E26F0-19AF-49D8-9A86-E23EDB867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62" y="2503781"/>
            <a:ext cx="1391393" cy="9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6F6CEF9C-6FFF-4776-9441-A7DFA0A90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43" y="4900581"/>
            <a:ext cx="1667064" cy="166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6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89DA0CF-9235-475C-90F9-4370E2C11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r="33310"/>
          <a:stretch/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572E81-72AF-44A5-BDE2-D408480D7145}"/>
              </a:ext>
            </a:extLst>
          </p:cNvPr>
          <p:cNvSpPr/>
          <p:nvPr/>
        </p:nvSpPr>
        <p:spPr>
          <a:xfrm>
            <a:off x="-323850" y="6714935"/>
            <a:ext cx="7315200" cy="1166473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Launch Noon 14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th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 February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from the Trevi Fountain</a:t>
            </a:r>
          </a:p>
        </p:txBody>
      </p:sp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C52C049C-F56C-4A05-9D90-C68984AB4E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1"/>
          <a:stretch/>
        </p:blipFill>
        <p:spPr>
          <a:xfrm rot="20679079" flipH="1">
            <a:off x="401436" y="600927"/>
            <a:ext cx="2952466" cy="43209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7C86C7-2B6F-4756-AA79-A2F586B2245B}"/>
              </a:ext>
            </a:extLst>
          </p:cNvPr>
          <p:cNvSpPr txBox="1"/>
          <p:nvPr/>
        </p:nvSpPr>
        <p:spPr>
          <a:xfrm>
            <a:off x="-11011" y="8352885"/>
            <a:ext cx="6869445" cy="1200329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Go to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https://ecoracing.co/user/page/???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 now and buy lots of balloons for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 Poverty Charity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025E9-3E62-4F8E-8E45-0EF9085FE145}"/>
              </a:ext>
            </a:extLst>
          </p:cNvPr>
          <p:cNvSpPr txBox="1"/>
          <p:nvPr/>
        </p:nvSpPr>
        <p:spPr>
          <a:xfrm>
            <a:off x="666750" y="2730500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£4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AB424C-6F38-4352-A95F-2BCE4A5ACB14}"/>
              </a:ext>
            </a:extLst>
          </p:cNvPr>
          <p:cNvSpPr/>
          <p:nvPr/>
        </p:nvSpPr>
        <p:spPr>
          <a:xfrm>
            <a:off x="-644469" y="132207"/>
            <a:ext cx="7315200" cy="224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Valentines Day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virtual </a:t>
            </a:r>
            <a:r>
              <a:rPr lang="en-US" sz="4800" b="1" dirty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Lucida Sans" panose="020B0602030504020204" pitchFamily="34" charset="0"/>
              </a:rPr>
              <a:t>balloon race 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fun from Rome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1B26117-9770-420F-ABBA-E6718FF77BC6}"/>
              </a:ext>
            </a:extLst>
          </p:cNvPr>
          <p:cNvSpPr/>
          <p:nvPr/>
        </p:nvSpPr>
        <p:spPr>
          <a:xfrm>
            <a:off x="628650" y="2655445"/>
            <a:ext cx="1028700" cy="10275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6F6CEF9C-6FFF-4776-9441-A7DFA0A90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43" y="4900581"/>
            <a:ext cx="1667064" cy="166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22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90</Words>
  <Application>Microsoft Office PowerPoint</Application>
  <PresentationFormat>A4 Paper (210x297 mm)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Lucida Sans</vt:lpstr>
      <vt:lpstr>Open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Mike Phillips</cp:lastModifiedBy>
  <cp:revision>22</cp:revision>
  <dcterms:created xsi:type="dcterms:W3CDTF">2020-09-18T08:18:26Z</dcterms:created>
  <dcterms:modified xsi:type="dcterms:W3CDTF">2021-11-09T10:53:48Z</dcterms:modified>
</cp:coreProperties>
</file>